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39" d="100"/>
          <a:sy n="39" d="100"/>
        </p:scale>
        <p:origin x="66" y="1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47E65-9515-446A-8CD4-91C7E2B7D6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Email Marketing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BEF5D-A32D-4296-92E7-1488E7F00E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Dylan Smith</a:t>
            </a:r>
          </a:p>
          <a:p>
            <a:r>
              <a:rPr lang="en-US" dirty="0"/>
              <a:t>Period: 1</a:t>
            </a:r>
          </a:p>
        </p:txBody>
      </p:sp>
    </p:spTree>
    <p:extLst>
      <p:ext uri="{BB962C8B-B14F-4D97-AF65-F5344CB8AC3E}">
        <p14:creationId xmlns:p14="http://schemas.microsoft.com/office/powerpoint/2010/main" val="400809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1081-D651-4F23-B309-846EDE4D4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Email Marketing?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4FE86-C694-4BC0-B81A-FC086720C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Email marketing is advertising through Email</a:t>
            </a:r>
          </a:p>
        </p:txBody>
      </p:sp>
      <p:pic>
        <p:nvPicPr>
          <p:cNvPr id="4098" name="Picture 2" descr="Image result for Email Marketing">
            <a:extLst>
              <a:ext uri="{FF2B5EF4-FFF2-40B4-BE49-F238E27FC236}">
                <a16:creationId xmlns:a16="http://schemas.microsoft.com/office/drawing/2014/main" id="{6DBC3309-AB6D-4C52-9972-5DA35706E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881" y="3554402"/>
            <a:ext cx="5041557" cy="3303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63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E3251-DCF2-4AA3-8CC7-97349C8DD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Email Marketing?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7F1F4-439B-46D9-8E98-93CE1D140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It’s cheap, and cost effective.</a:t>
            </a:r>
          </a:p>
        </p:txBody>
      </p:sp>
      <p:pic>
        <p:nvPicPr>
          <p:cNvPr id="3076" name="Picture 4" descr="Image result for cheap">
            <a:extLst>
              <a:ext uri="{FF2B5EF4-FFF2-40B4-BE49-F238E27FC236}">
                <a16:creationId xmlns:a16="http://schemas.microsoft.com/office/drawing/2014/main" id="{F15F30BE-BB82-43CB-96E1-0873CBE88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511" y="3966353"/>
            <a:ext cx="4727489" cy="289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8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54A51-FD30-45E5-9599-BE4FDF7C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Line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76CC9-7D5C-4041-AB2A-4D6F014EC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Allows bottlenecking the majority of the Presentation.</a:t>
            </a:r>
          </a:p>
        </p:txBody>
      </p:sp>
      <p:pic>
        <p:nvPicPr>
          <p:cNvPr id="2050" name="Picture 2" descr="Image result for Subject line">
            <a:extLst>
              <a:ext uri="{FF2B5EF4-FFF2-40B4-BE49-F238E27FC236}">
                <a16:creationId xmlns:a16="http://schemas.microsoft.com/office/drawing/2014/main" id="{EF6E3161-E2BC-4F25-ACD4-B0E418E85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526" y="3513666"/>
            <a:ext cx="5012267" cy="250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87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5E7E4-B813-420D-A725-FA0373206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C51FE-2C0C-4112-9ABA-65DA591AE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Information about viewers creates more attention.</a:t>
            </a:r>
          </a:p>
        </p:txBody>
      </p:sp>
      <p:pic>
        <p:nvPicPr>
          <p:cNvPr id="1026" name="Picture 2" descr="Image result for personalization email">
            <a:extLst>
              <a:ext uri="{FF2B5EF4-FFF2-40B4-BE49-F238E27FC236}">
                <a16:creationId xmlns:a16="http://schemas.microsoft.com/office/drawing/2014/main" id="{E5443F0F-D050-49ED-B4CE-DA4FEA1D0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111" y="4250879"/>
            <a:ext cx="4892761" cy="176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918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</TotalTime>
  <Words>30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Email Marketing</vt:lpstr>
      <vt:lpstr>What’s Email Marketing?</vt:lpstr>
      <vt:lpstr>Why use Email Marketing?</vt:lpstr>
      <vt:lpstr>Subject Line Styles</vt:lpstr>
      <vt:lpstr>Personalization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Marketing</dc:title>
  <dc:creator>Dylan Smith</dc:creator>
  <cp:lastModifiedBy>Dylan Smith</cp:lastModifiedBy>
  <cp:revision>3</cp:revision>
  <dcterms:created xsi:type="dcterms:W3CDTF">2018-03-12T13:55:37Z</dcterms:created>
  <dcterms:modified xsi:type="dcterms:W3CDTF">2018-03-12T14:44:47Z</dcterms:modified>
</cp:coreProperties>
</file>